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2" r:id="rId142"/>
    <p:sldId id="413" r:id="rId143"/>
    <p:sldId id="414" r:id="rId144"/>
    <p:sldId id="410" r:id="rId145"/>
    <p:sldId id="415" r:id="rId146"/>
    <p:sldId id="416" r:id="rId147"/>
    <p:sldId id="417" r:id="rId148"/>
    <p:sldId id="419" r:id="rId149"/>
    <p:sldId id="420" r:id="rId150"/>
    <p:sldId id="421" r:id="rId151"/>
    <p:sldId id="418" r:id="rId152"/>
    <p:sldId id="422" r:id="rId153"/>
    <p:sldId id="423" r:id="rId154"/>
    <p:sldId id="424" r:id="rId155"/>
    <p:sldId id="425" r:id="rId156"/>
    <p:sldId id="427" r:id="rId157"/>
    <p:sldId id="428" r:id="rId158"/>
    <p:sldId id="429" r:id="rId159"/>
    <p:sldId id="426" r:id="rId160"/>
    <p:sldId id="430" r:id="rId161"/>
    <p:sldId id="431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printerSettings" Target="printerSettings/printerSettings1.bin"/><Relationship Id="rId164" Type="http://schemas.openxmlformats.org/officeDocument/2006/relationships/presProps" Target="presProps.xml"/><Relationship Id="rId165" Type="http://schemas.openxmlformats.org/officeDocument/2006/relationships/viewProps" Target="viewProps.xml"/><Relationship Id="rId166" Type="http://schemas.openxmlformats.org/officeDocument/2006/relationships/theme" Target="theme/theme1.xml"/><Relationship Id="rId16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slices at runtime</a:t>
            </a:r>
          </a:p>
          <a:p>
            <a:pPr lvl="1"/>
            <a:r>
              <a:rPr lang="en-US" dirty="0" smtClean="0"/>
              <a:t>Using the ‘make’ built-</a:t>
            </a:r>
            <a:r>
              <a:rPr lang="en-US" smtClean="0"/>
              <a:t>in function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17817</TotalTime>
  <Words>6045</Words>
  <Application>Microsoft Macintosh PowerPoint</Application>
  <PresentationFormat>On-screen Show (4:3)</PresentationFormat>
  <Paragraphs>1486</Paragraphs>
  <Slides>161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974</cp:revision>
  <dcterms:created xsi:type="dcterms:W3CDTF">2016-08-19T13:44:54Z</dcterms:created>
  <dcterms:modified xsi:type="dcterms:W3CDTF">2017-01-05T15:15:36Z</dcterms:modified>
</cp:coreProperties>
</file>